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32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45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2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7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1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87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96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9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011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FEE7F-32B0-4E1A-B97B-8532123A9CA8}" type="datetimeFigureOut">
              <a:rPr lang="en-US" smtClean="0"/>
              <a:t>8/16/19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C8DF8-B023-4CFB-B3DC-2DB01219B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1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nhada.net/documents/timberlane-booster-handboo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nhada.net/documents/general-ad-timelin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nhada.net/documents/timberlane-head-coach-evaluation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nhada.net/documents/trhs-athletic-handbook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NHADA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Welcome New Athletic Directors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Mentor Program</a:t>
            </a: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91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7525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 Season Parent Meetings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5146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Athletic Department Overview of expectations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Team Expectations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3735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15239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Booster Clubs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27432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Guidelines for Booster Clubs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schools have individual team boosters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schools have one Athletic Booster Group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>
                <a:hlinkClick r:id="rId2"/>
              </a:rPr>
              <a:t>Booster Handbook</a:t>
            </a:r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80195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Timeline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19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7525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Hiring Process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6670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District Policy on Hiring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clearly articulate your hiring process and procedures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 Committees</a:t>
            </a:r>
            <a:endParaRPr lang="en-US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40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6763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Supervision and Evaluation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2766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if your District has an evaluation process for coaches already in place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Clearly articulate your expectations to coaches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 up Pre –Season Meetings with Coaches and individual staffs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that all coaches meet the NHIAA certification requirements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>
                <a:hlinkClick r:id="rId2"/>
              </a:rPr>
              <a:t>Head Coach Evaluation </a:t>
            </a:r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97753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15239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Eligibility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NHIAA Eligibility rules for student-athletes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your Districts’ eligibility rules as well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NHIAA Eligibility Standards represent the minimum standards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Districts may impose more stringent standards</a:t>
            </a:r>
            <a:endParaRPr lang="en-US" sz="1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529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1371599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8194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District has its own timeline for when budgets are due to the superintendent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norm for the following years’ budget requests are usually in the fall (September/October)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atmosphere of your district</a:t>
            </a:r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22010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Game Management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know the people who have been working games in the past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 with all existing game workers to understand their jobs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Clearly articulate your expectations for game management procedures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time should people report to the game?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you have: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Ticket sellers, ticket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akers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Security people, police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etails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personnel, athletic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rainers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Scorekeepers, announcers, etc.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will any monies be kept during/after the game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is responsible for accounting (Do not count money alone)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do the monies from athletic events go?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973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14478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Athletic Handbook Policies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7432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 your District have an Athletic Policy Handbook?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so, make sure your coaches, parents and student-athletes are aware of the rules at the outset of the season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 smtClean="0">
                <a:hlinkClick r:id="rId2"/>
              </a:rPr>
              <a:t>TRHS Athletic Handbook</a:t>
            </a:r>
            <a:endParaRPr lang="en-US" sz="1800" dirty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6496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1447799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 Season Coaches Meetings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19400"/>
            <a:ext cx="6324600" cy="32766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 with all Seasonal Coaches prior to the start of the season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Ensure they all have the appropriate certification: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First-aid/CPR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Concussion Course Completed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 Heat Illness Course Completed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Coaching Principles Course Completed (One Time)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Coaches should be prepared to submit written expectations to parents and student-athletes (AD should proof read)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38324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384</Words>
  <Application>Microsoft Macintosh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NHADA </vt:lpstr>
      <vt:lpstr>General Timeline</vt:lpstr>
      <vt:lpstr>Hiring Process</vt:lpstr>
      <vt:lpstr>Supervision and Evaluation</vt:lpstr>
      <vt:lpstr>Eligibility</vt:lpstr>
      <vt:lpstr>Budgets</vt:lpstr>
      <vt:lpstr>Game Management</vt:lpstr>
      <vt:lpstr>Athletic Handbook Policies</vt:lpstr>
      <vt:lpstr>Pre Season Coaches Meetings</vt:lpstr>
      <vt:lpstr>Pre Season Parent Meetings</vt:lpstr>
      <vt:lpstr>Booster Clubs</vt:lpstr>
    </vt:vector>
  </TitlesOfParts>
  <Company>SAU 55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NHADA</dc:title>
  <dc:creator>Fantasia, Angelo</dc:creator>
  <cp:lastModifiedBy>Carol D</cp:lastModifiedBy>
  <cp:revision>19</cp:revision>
  <dcterms:created xsi:type="dcterms:W3CDTF">2017-07-28T11:40:41Z</dcterms:created>
  <dcterms:modified xsi:type="dcterms:W3CDTF">2019-08-16T14:29:01Z</dcterms:modified>
</cp:coreProperties>
</file>